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</p:sldIdLst>
  <p:sldSz cy="5143500" cx="9144000"/>
  <p:notesSz cx="51435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5" roundtripDataSignature="AMtx7mg1HKjEF0Xncz7ZsQEAgy1YywNVp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slide" Target="slides/slide29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customschemas.google.com/relationships/presentationmetadata" Target="metadata"/><Relationship Id="rId12" Type="http://schemas.openxmlformats.org/officeDocument/2006/relationships/slide" Target="slides/slide8.xml"/><Relationship Id="rId34" Type="http://schemas.openxmlformats.org/officeDocument/2006/relationships/slide" Target="slides/slide30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7cc7aa3cf3_0_10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" name="Google Shape;94;g37cc7aa3cf3_0_10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g37cc7aa3cf3_0_10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7cc7aa3cf3_0_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" name="Google Shape;103;g37cc7aa3cf3_0_5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g37cc7aa3cf3_0_5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7cc7aa3cf3_0_1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" name="Google Shape;112;g37cc7aa3cf3_0_1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g37cc7aa3cf3_0_1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7cc7aa3cf3_0_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g37cc7aa3cf3_0_5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g37cc7aa3cf3_0_5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7cc7aa3cf3_0_1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" name="Google Shape;130;g37cc7aa3cf3_0_1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g37cc7aa3cf3_0_12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7cc7aa3cf3_0_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" name="Google Shape;139;g37cc7aa3cf3_0_6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g37cc7aa3cf3_0_6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7cc7aa3cf3_0_1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" name="Google Shape;148;g37cc7aa3cf3_0_13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g37cc7aa3cf3_0_13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7cc7aa3cf3_0_1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" name="Google Shape;157;g37cc7aa3cf3_0_14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g37cc7aa3cf3_0_14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7cc7aa3cf3_0_1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" name="Google Shape;166;g37cc7aa3cf3_0_15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g37cc7aa3cf3_0_15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7cc7aa3cf3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5" name="Google Shape;175;g37cc7aa3cf3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g37cc7aa3cf3_1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" name="Google Shape;2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7cc7aa3cf3_1_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" name="Google Shape;184;g37cc7aa3cf3_1_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g37cc7aa3cf3_1_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7cc7aa3cf3_1_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3" name="Google Shape;193;g37cc7aa3cf3_1_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g37cc7aa3cf3_1_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7cc7aa3cf3_1_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3" name="Google Shape;203;g37cc7aa3cf3_1_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g37cc7aa3cf3_1_2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7cc7aa3cf3_1_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4" name="Google Shape;214;g37cc7aa3cf3_1_3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g37cc7aa3cf3_1_3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7cc7aa3cf3_1_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3" name="Google Shape;223;g37cc7aa3cf3_1_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g37cc7aa3cf3_1_4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7cc7aa3cf3_1_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2" name="Google Shape;232;g37cc7aa3cf3_1_4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g37cc7aa3cf3_1_4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7cc7aa3cf3_1_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1" name="Google Shape;241;g37cc7aa3cf3_1_5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g37cc7aa3cf3_1_5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7cc7aa3cf3_1_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0" name="Google Shape;250;g37cc7aa3cf3_1_6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g37cc7aa3cf3_1_6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7cc7aa3cf3_1_7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9" name="Google Shape;259;g37cc7aa3cf3_1_7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g37cc7aa3cf3_1_7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7cc7aa3cf3_1_8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8" name="Google Shape;268;g37cc7aa3cf3_1_8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g37cc7aa3cf3_1_8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37cc7aa3cf3_0_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" name="Google Shape;30;g37cc7aa3cf3_0_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g37cc7aa3cf3_0_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7cc7aa3cf3_1_8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7" name="Google Shape;277;g37cc7aa3cf3_1_8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g37cc7aa3cf3_1_8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37cc7aa3cf3_0_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" name="Google Shape;39;g37cc7aa3cf3_0_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g37cc7aa3cf3_0_1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37cc7aa3cf3_0_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" name="Google Shape;48;g37cc7aa3cf3_0_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g37cc7aa3cf3_0_2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7cc7aa3cf3_0_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" name="Google Shape;57;g37cc7aa3cf3_0_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g37cc7aa3cf3_0_3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7cc7aa3cf3_0_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" name="Google Shape;66;g37cc7aa3cf3_0_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g37cc7aa3cf3_0_4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7cc7aa3cf3_0_8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" name="Google Shape;75;g37cc7aa3cf3_0_8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g37cc7aa3cf3_0_8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7cc7aa3cf3_0_9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" name="Google Shape;84;g37cc7aa3cf3_0_9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g37cc7aa3cf3_0_9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Relationship Id="rId4" Type="http://schemas.openxmlformats.org/officeDocument/2006/relationships/image" Target="../media/image2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Relationship Id="rId4" Type="http://schemas.openxmlformats.org/officeDocument/2006/relationships/image" Target="../media/image2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Relationship Id="rId4" Type="http://schemas.openxmlformats.org/officeDocument/2006/relationships/image" Target="../media/image1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png"/><Relationship Id="rId4" Type="http://schemas.openxmlformats.org/officeDocument/2006/relationships/image" Target="../media/image3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30.png"/><Relationship Id="rId5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.png"/><Relationship Id="rId4" Type="http://schemas.openxmlformats.org/officeDocument/2006/relationships/image" Target="../media/image2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.png"/><Relationship Id="rId4" Type="http://schemas.openxmlformats.org/officeDocument/2006/relationships/image" Target="../media/image32.png"/><Relationship Id="rId5" Type="http://schemas.openxmlformats.org/officeDocument/2006/relationships/image" Target="../media/image1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.png"/><Relationship Id="rId4" Type="http://schemas.openxmlformats.org/officeDocument/2006/relationships/image" Target="../media/image2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.png"/><Relationship Id="rId4" Type="http://schemas.openxmlformats.org/officeDocument/2006/relationships/image" Target="../media/image2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.png"/><Relationship Id="rId4" Type="http://schemas.openxmlformats.org/officeDocument/2006/relationships/image" Target="../media/image2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.png"/><Relationship Id="rId4" Type="http://schemas.openxmlformats.org/officeDocument/2006/relationships/image" Target="../media/image20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.png"/><Relationship Id="rId4" Type="http://schemas.openxmlformats.org/officeDocument/2006/relationships/image" Target="../media/image2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.png"/><Relationship Id="rId4" Type="http://schemas.openxmlformats.org/officeDocument/2006/relationships/image" Target="../media/image2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.png"/><Relationship Id="rId4" Type="http://schemas.openxmlformats.org/officeDocument/2006/relationships/image" Target="../media/image2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8.png"/><Relationship Id="rId5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9DAF8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restituzionedati.invalsi.it/logo192.png" id="16" name="Google Shape;1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1800" y="1653101"/>
            <a:ext cx="1837300" cy="18373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"/>
          <p:cNvSpPr/>
          <p:nvPr/>
        </p:nvSpPr>
        <p:spPr>
          <a:xfrm>
            <a:off x="4086300" y="1458300"/>
            <a:ext cx="3741300" cy="2226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Rilevazioni Nazionali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1"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lang="en-US" sz="2400">
                <a:latin typeface="Calibri"/>
                <a:ea typeface="Calibri"/>
                <a:cs typeface="Calibri"/>
                <a:sym typeface="Calibri"/>
              </a:rPr>
              <a:t>Anno Scolastico 2024</a:t>
            </a: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-2025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restituzionedati.invalsi.it/logo32.png" id="97" name="Google Shape;97;g37cc7aa3cf3_0_1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" y="475488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g37cc7aa3cf3_0_104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Rilevazioni Nazionali - Grado 2 - Dati Generali 2024-2025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g37cc7aa3cf3_0_104"/>
          <p:cNvSpPr txBox="1"/>
          <p:nvPr/>
        </p:nvSpPr>
        <p:spPr>
          <a:xfrm>
            <a:off x="182875" y="292400"/>
            <a:ext cx="8808600" cy="4875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SCUOLA PRIMARIA  - CLASSI QUINTE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0" name="Google Shape;100;g37cc7aa3cf3_0_104" title="Screenshot 2025-09-08 alle 23.34.23.png"/>
          <p:cNvPicPr preferRelativeResize="0"/>
          <p:nvPr/>
        </p:nvPicPr>
        <p:blipFill rotWithShape="1">
          <a:blip r:embed="rId4">
            <a:alphaModFix/>
          </a:blip>
          <a:srcRect b="0" l="0" r="803" t="0"/>
          <a:stretch/>
        </p:blipFill>
        <p:spPr>
          <a:xfrm>
            <a:off x="857925" y="1293175"/>
            <a:ext cx="7428152" cy="2624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restituzionedati.invalsi.it/logo32.png" id="106" name="Google Shape;106;g37cc7aa3cf3_0_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" y="475488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g37cc7aa3cf3_0_5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Rilevazioni Nazionali - Grado 2 - Dati Generali 2024-2025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g37cc7aa3cf3_0_50"/>
          <p:cNvSpPr txBox="1"/>
          <p:nvPr/>
        </p:nvSpPr>
        <p:spPr>
          <a:xfrm>
            <a:off x="950550" y="157450"/>
            <a:ext cx="7242900" cy="6225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SCUOLA PRIMARIA  - CLASSI QUINTE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PROVA DI ITALIANO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9" name="Google Shape;109;g37cc7aa3cf3_0_50" title="Screenshot 2025-09-08 alle 23.47.1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98288" y="827400"/>
            <a:ext cx="6547425" cy="4255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restituzionedati.invalsi.it/logo32.png" id="115" name="Google Shape;115;g37cc7aa3cf3_0_1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" y="475488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g37cc7aa3cf3_0_116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Rilevazioni Nazionali - Grado 2 - Dati Generali 2024-2025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g37cc7aa3cf3_0_116"/>
          <p:cNvSpPr txBox="1"/>
          <p:nvPr/>
        </p:nvSpPr>
        <p:spPr>
          <a:xfrm>
            <a:off x="435975" y="157450"/>
            <a:ext cx="8271900" cy="6225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SCUOLA PRIMARIA  - CLASSI QUINTE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PROVA DI ITALIANO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8" name="Google Shape;118;g37cc7aa3cf3_0_116" title="Screenshot 2025-09-08 alle 23.41.4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5975" y="1269750"/>
            <a:ext cx="8272026" cy="3198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restituzionedati.invalsi.it/logo32.png" id="124" name="Google Shape;124;g37cc7aa3cf3_0_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" y="475488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g37cc7aa3cf3_0_58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Rilevazioni Nazionali - Grado 2 - Dati Generali 2024-2025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g37cc7aa3cf3_0_58"/>
          <p:cNvSpPr txBox="1"/>
          <p:nvPr/>
        </p:nvSpPr>
        <p:spPr>
          <a:xfrm>
            <a:off x="182875" y="157450"/>
            <a:ext cx="8808600" cy="6225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SCUOLA PRIMARIA  - CLASSI QUINTE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PROVA DI MATEMATICA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" name="Google Shape;127;g37cc7aa3cf3_0_58" title="Screenshot 2025-09-08 alle 23.47.39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34750" y="834875"/>
            <a:ext cx="6304850" cy="4171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restituzionedati.invalsi.it/logo32.png" id="133" name="Google Shape;133;g37cc7aa3cf3_0_1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" y="475488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g37cc7aa3cf3_0_127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Rilevazioni Nazionali - Grado 2 - Dati Generali 2024-2025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g37cc7aa3cf3_0_127"/>
          <p:cNvSpPr txBox="1"/>
          <p:nvPr/>
        </p:nvSpPr>
        <p:spPr>
          <a:xfrm>
            <a:off x="182875" y="157450"/>
            <a:ext cx="8808600" cy="6225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SCUOLA PRIMARIA  - CLASSI QUINTE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PROVA DI MATEMATICA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" name="Google Shape;136;g37cc7aa3cf3_0_127" title="Screenshot 2025-09-08 alle 23.43.3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7575" y="1062588"/>
            <a:ext cx="8839204" cy="34096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restituzionedati.invalsi.it/logo32.png" id="142" name="Google Shape;142;g37cc7aa3cf3_0_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" y="475488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g37cc7aa3cf3_0_66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Rilevazioni Nazionali - Grado 2 - Dati Generali 2024-2025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g37cc7aa3cf3_0_66"/>
          <p:cNvSpPr txBox="1"/>
          <p:nvPr/>
        </p:nvSpPr>
        <p:spPr>
          <a:xfrm>
            <a:off x="950550" y="157450"/>
            <a:ext cx="7242900" cy="6225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SCUOLA PRIMARIA  - CLASSI QUINTE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PROVA DI INGLESE LISTENING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5" name="Google Shape;145;g37cc7aa3cf3_0_66" title="Screenshot 2025-09-08 alle 23.44.4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88337" y="864875"/>
            <a:ext cx="6367324" cy="418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restituzionedati.invalsi.it/logo32.png" id="151" name="Google Shape;151;g37cc7aa3cf3_0_1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" y="475488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g37cc7aa3cf3_0_137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Rilevazioni Nazionali - Grado 2 - Dati Generali 2024-2025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g37cc7aa3cf3_0_137"/>
          <p:cNvSpPr txBox="1"/>
          <p:nvPr/>
        </p:nvSpPr>
        <p:spPr>
          <a:xfrm>
            <a:off x="950550" y="157450"/>
            <a:ext cx="7242900" cy="6225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SCUOLA PRIMARIA  - CLASSI QUINTE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PROVA DI INGLESE LISTENING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4" name="Google Shape;154;g37cc7aa3cf3_0_137" title="Screenshot 2025-09-08 alle 23.45.18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325" y="1088400"/>
            <a:ext cx="8159350" cy="3284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restituzionedati.invalsi.it/logo32.png" id="160" name="Google Shape;160;g37cc7aa3cf3_0_1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" y="475488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g37cc7aa3cf3_0_146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Rilevazioni Nazionali - Grado 2 - Dati Generali 2024-2025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g37cc7aa3cf3_0_146"/>
          <p:cNvSpPr txBox="1"/>
          <p:nvPr/>
        </p:nvSpPr>
        <p:spPr>
          <a:xfrm>
            <a:off x="950550" y="157450"/>
            <a:ext cx="7242900" cy="6225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SCUOLA PRIMARIA  - CLASSI QUINTE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PROVA DI INGLESE READING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3" name="Google Shape;163;g37cc7aa3cf3_0_146" title="Screenshot 2025-09-08 alle 23.45.5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79677" y="864875"/>
            <a:ext cx="6384635" cy="41961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restituzionedati.invalsi.it/logo32.png" id="169" name="Google Shape;169;g37cc7aa3cf3_0_1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" y="475488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g37cc7aa3cf3_0_154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Rilevazioni Nazionali - Grado 2 - Dati Generali 2024-2025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g37cc7aa3cf3_0_154"/>
          <p:cNvSpPr txBox="1"/>
          <p:nvPr/>
        </p:nvSpPr>
        <p:spPr>
          <a:xfrm>
            <a:off x="950550" y="157450"/>
            <a:ext cx="7242900" cy="6225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SCUOLA PRIMARIA  - CLASSI QUINTE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PROVA DI INGLESE READING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Google Shape;172;g37cc7aa3cf3_0_154" title="Screenshot 2025-09-08 alle 23.46.1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32638" y="992325"/>
            <a:ext cx="7278725" cy="3280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restituzionedati.invalsi.it/logo32.png" id="178" name="Google Shape;178;g37cc7aa3cf3_1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" y="475488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g37cc7aa3cf3_1_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Rilevazioni Nazionali - Grado 2 - Dati Generali 2024-2025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g37cc7aa3cf3_1_0"/>
          <p:cNvSpPr txBox="1"/>
          <p:nvPr/>
        </p:nvSpPr>
        <p:spPr>
          <a:xfrm>
            <a:off x="182875" y="292400"/>
            <a:ext cx="8808600" cy="4875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SCUOLA SECONDARIA DI I GRADO  - CLASSI TERZE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1" name="Google Shape;181;g37cc7aa3cf3_1_0" title="Screenshot 2025-09-09 alle 00.01.0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322175"/>
            <a:ext cx="8839204" cy="2343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restituzionedati.invalsi.it/logo32.png" id="23" name="Google Shape;2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" y="475488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2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Rilevazioni Nazionali - Grado 2 - Dati Generali 2024-2025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2"/>
          <p:cNvSpPr txBox="1"/>
          <p:nvPr/>
        </p:nvSpPr>
        <p:spPr>
          <a:xfrm>
            <a:off x="950550" y="292400"/>
            <a:ext cx="7242900" cy="4875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SCUOLA PRIMARIA  - </a:t>
            </a: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CLASSI</a:t>
            </a: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 SECONDE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" name="Google Shape;26;p2" title="Screenshot 2025-09-08 alle 23.21.41.png"/>
          <p:cNvPicPr preferRelativeResize="0"/>
          <p:nvPr/>
        </p:nvPicPr>
        <p:blipFill rotWithShape="1">
          <a:blip r:embed="rId4">
            <a:alphaModFix/>
          </a:blip>
          <a:srcRect b="57944" l="0" r="0" t="0"/>
          <a:stretch/>
        </p:blipFill>
        <p:spPr>
          <a:xfrm>
            <a:off x="638500" y="842325"/>
            <a:ext cx="7866998" cy="1809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2" title="Screenshot 2025-09-08 alle 23.22.0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848" y="2399325"/>
            <a:ext cx="7626301" cy="258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restituzionedati.invalsi.it/logo32.png" id="187" name="Google Shape;187;g37cc7aa3cf3_1_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" y="475488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g37cc7aa3cf3_1_8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Rilevazioni Nazionali - Grado 2 - Dati Generali 2024-2025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g37cc7aa3cf3_1_8"/>
          <p:cNvSpPr txBox="1"/>
          <p:nvPr/>
        </p:nvSpPr>
        <p:spPr>
          <a:xfrm>
            <a:off x="182875" y="292400"/>
            <a:ext cx="8808600" cy="4875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SCUOLA SECONDARIA DI I GRADO  - CLASSI TERZE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0" name="Google Shape;190;g37cc7aa3cf3_1_8" title="Screenshot 2025-09-09 alle 00.01.2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030938"/>
            <a:ext cx="8839204" cy="30816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restituzionedati.invalsi.it/logo32.png" id="196" name="Google Shape;196;g37cc7aa3cf3_1_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" y="475488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g37cc7aa3cf3_1_16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Rilevazioni Nazionali - Grado 2 - Dati Generali 2024-2025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g37cc7aa3cf3_1_16"/>
          <p:cNvSpPr txBox="1"/>
          <p:nvPr/>
        </p:nvSpPr>
        <p:spPr>
          <a:xfrm>
            <a:off x="182875" y="292400"/>
            <a:ext cx="8808600" cy="4875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SCUOLA PRIMARIA  - CLASSI QUINTE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g37cc7aa3cf3_1_16"/>
          <p:cNvSpPr txBox="1"/>
          <p:nvPr/>
        </p:nvSpPr>
        <p:spPr>
          <a:xfrm>
            <a:off x="182875" y="292400"/>
            <a:ext cx="8808600" cy="4875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SCUOLA SECONDARIA DI I GRADO  - CLASSI TERZE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0" name="Google Shape;200;g37cc7aa3cf3_1_16" title="Screenshot 2025-09-09 alle 00.02.2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7575" y="1134725"/>
            <a:ext cx="8839204" cy="31765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restituzionedati.invalsi.it/logo32.png" id="206" name="Google Shape;206;g37cc7aa3cf3_1_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" y="475488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g37cc7aa3cf3_1_25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Rilevazioni Nazionali - Grado 2 - Dati Generali 2024-2025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g37cc7aa3cf3_1_25"/>
          <p:cNvSpPr txBox="1"/>
          <p:nvPr/>
        </p:nvSpPr>
        <p:spPr>
          <a:xfrm>
            <a:off x="182875" y="292400"/>
            <a:ext cx="8808600" cy="4875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SCUOLA PRIMARIA  - CLASSI QUINTE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g37cc7aa3cf3_1_25"/>
          <p:cNvSpPr txBox="1"/>
          <p:nvPr/>
        </p:nvSpPr>
        <p:spPr>
          <a:xfrm>
            <a:off x="182875" y="292400"/>
            <a:ext cx="8808600" cy="4875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SCUOLA SECONDARIA DI I GRADO  - CLASSI TERZE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0" name="Google Shape;210;g37cc7aa3cf3_1_25" title="Screenshot 2025-09-09 alle 00.08.4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74623" y="866075"/>
            <a:ext cx="7154601" cy="190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g37cc7aa3cf3_1_25" title="Screenshot 2025-09-09 alle 00.09.05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54875" y="3136175"/>
            <a:ext cx="7194086" cy="1907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restituzionedati.invalsi.it/logo32.png" id="217" name="Google Shape;217;g37cc7aa3cf3_1_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" y="475488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g37cc7aa3cf3_1_33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Rilevazioni Nazionali - Grado 2 - Dati Generali 2024-2025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g37cc7aa3cf3_1_33"/>
          <p:cNvSpPr txBox="1"/>
          <p:nvPr/>
        </p:nvSpPr>
        <p:spPr>
          <a:xfrm>
            <a:off x="182875" y="292400"/>
            <a:ext cx="8808600" cy="6297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SCUOLA SECONDARIA DI I GRADO  - CLASSI TERZE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PROVA DI ITALIANO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0" name="Google Shape;220;g37cc7aa3cf3_1_33" title="Screenshot 2025-09-09 alle 00.03.0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5285" y="1098225"/>
            <a:ext cx="8473441" cy="38395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restituzionedati.invalsi.it/logo32.png" id="226" name="Google Shape;226;g37cc7aa3cf3_1_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" y="475488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g37cc7aa3cf3_1_41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Rilevazioni Nazionali - Grado 2 - Dati Generali 2024-2025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g37cc7aa3cf3_1_41"/>
          <p:cNvSpPr txBox="1"/>
          <p:nvPr/>
        </p:nvSpPr>
        <p:spPr>
          <a:xfrm>
            <a:off x="182875" y="292400"/>
            <a:ext cx="8808600" cy="6297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SCUOLA SECONDARIA DI I GRADO  - CLASSI TERZE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PROVA DI ITALIANO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9" name="Google Shape;229;g37cc7aa3cf3_1_41" title="Screenshot 2025-09-09 alle 00.03.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248438"/>
            <a:ext cx="8839204" cy="32715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restituzionedati.invalsi.it/logo32.png" id="235" name="Google Shape;235;g37cc7aa3cf3_1_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" y="475488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g37cc7aa3cf3_1_49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Rilevazioni Nazionali - Grado 2 - Dati Generali 2024-2025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g37cc7aa3cf3_1_49"/>
          <p:cNvSpPr txBox="1"/>
          <p:nvPr/>
        </p:nvSpPr>
        <p:spPr>
          <a:xfrm>
            <a:off x="182875" y="292400"/>
            <a:ext cx="8808600" cy="6297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SCUOLA SECONDARIA DI I GRADO  - CLASSI TERZE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PROVA DI MATEMATICA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8" name="Google Shape;238;g37cc7aa3cf3_1_49" title="Screenshot 2025-09-09 alle 00.04.1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460" y="1097000"/>
            <a:ext cx="8473441" cy="3781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restituzionedati.invalsi.it/logo32.png" id="244" name="Google Shape;244;g37cc7aa3cf3_1_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" y="475488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g37cc7aa3cf3_1_57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Rilevazioni Nazionali - Grado 2 - Dati Generali 2024-2025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g37cc7aa3cf3_1_57"/>
          <p:cNvSpPr txBox="1"/>
          <p:nvPr/>
        </p:nvSpPr>
        <p:spPr>
          <a:xfrm>
            <a:off x="182875" y="292400"/>
            <a:ext cx="8808600" cy="6297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SCUOLA SECONDARIA DI I GRADO  - CLASSI TERZE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PROVA DI MATEMATICA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7" name="Google Shape;247;g37cc7aa3cf3_1_57" title="Screenshot 2025-09-09 alle 00.04.5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171975"/>
            <a:ext cx="8839204" cy="31550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restituzionedati.invalsi.it/logo32.png" id="253" name="Google Shape;253;g37cc7aa3cf3_1_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" y="475488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g37cc7aa3cf3_1_65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Rilevazioni Nazionali - Grado 2 - Dati Generali 2024-2025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g37cc7aa3cf3_1_65"/>
          <p:cNvSpPr txBox="1"/>
          <p:nvPr/>
        </p:nvSpPr>
        <p:spPr>
          <a:xfrm>
            <a:off x="182875" y="235175"/>
            <a:ext cx="8808600" cy="6297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SCUOLA SECONDARIA DI I GRADO  - CLASSI TERZE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PROVA DI INGLESE LISTENING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6" name="Google Shape;256;g37cc7aa3cf3_1_65" title="Screenshot 2025-09-09 alle 00.05.3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5285" y="1027475"/>
            <a:ext cx="8473441" cy="38188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restituzionedati.invalsi.it/logo32.png" id="262" name="Google Shape;262;g37cc7aa3cf3_1_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" y="475488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g37cc7aa3cf3_1_73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Rilevazioni Nazionali - Grado 2 - Dati Generali 2024-2025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g37cc7aa3cf3_1_73"/>
          <p:cNvSpPr txBox="1"/>
          <p:nvPr/>
        </p:nvSpPr>
        <p:spPr>
          <a:xfrm>
            <a:off x="182875" y="292400"/>
            <a:ext cx="8808600" cy="6297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SCUOLA SECONDARIA DI I GRADO  - CLASSI TERZE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PROVA DI INGLESE LISTENING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5" name="Google Shape;265;g37cc7aa3cf3_1_73" title="Screenshot 2025-09-09 alle 00.12.2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127000"/>
            <a:ext cx="8839204" cy="31679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restituzionedati.invalsi.it/logo32.png" id="271" name="Google Shape;271;g37cc7aa3cf3_1_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" y="475488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g37cc7aa3cf3_1_81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Rilevazioni Nazionali - Grado 2 - Dati Generali 2024-2025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g37cc7aa3cf3_1_81"/>
          <p:cNvSpPr txBox="1"/>
          <p:nvPr/>
        </p:nvSpPr>
        <p:spPr>
          <a:xfrm>
            <a:off x="182875" y="292400"/>
            <a:ext cx="8808600" cy="6297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SCUOLA SECONDARIA DI I GRADO  - CLASSI TERZE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PROVA DI INGLESE READING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4" name="Google Shape;274;g37cc7aa3cf3_1_81" title="Screenshot 2025-09-09 alle 00.06.18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460" y="1098225"/>
            <a:ext cx="8473441" cy="38395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restituzionedati.invalsi.it/logo32.png" id="33" name="Google Shape;33;g37cc7aa3cf3_0_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" y="475488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g37cc7aa3cf3_0_3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Rilevazioni Nazionali - Grado 2 - Dati Generali 2024-2025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g37cc7aa3cf3_0_3"/>
          <p:cNvSpPr txBox="1"/>
          <p:nvPr/>
        </p:nvSpPr>
        <p:spPr>
          <a:xfrm>
            <a:off x="950550" y="157450"/>
            <a:ext cx="7242900" cy="6225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SCUOLA PRIMARIA  - CLASSI SECONDE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PROVA DI ITALIANO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" name="Google Shape;36;g37cc7aa3cf3_0_3" title="Screenshot 2025-09-08 alle 23.24.5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20000" y="818200"/>
            <a:ext cx="6304000" cy="4198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restituzionedati.invalsi.it/logo32.png" id="280" name="Google Shape;280;g37cc7aa3cf3_1_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" y="475488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g37cc7aa3cf3_1_89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Rilevazioni Nazionali - Grado 2 - Dati Generali 2024-2025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g37cc7aa3cf3_1_89"/>
          <p:cNvSpPr txBox="1"/>
          <p:nvPr/>
        </p:nvSpPr>
        <p:spPr>
          <a:xfrm>
            <a:off x="182875" y="292400"/>
            <a:ext cx="8808600" cy="6297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SCUOLA SECONDARIA DI I GRADO  - CLASSI TERZE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PROVA DI INGLESE READING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3" name="Google Shape;283;g37cc7aa3cf3_1_89" title="Screenshot 2025-09-09 alle 00.06.4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179475"/>
            <a:ext cx="8839204" cy="30168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restituzionedati.invalsi.it/logo32.png" id="42" name="Google Shape;42;g37cc7aa3cf3_0_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" y="475488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g37cc7aa3cf3_0_14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Rilevazioni Nazionali - Grado 2 - Dati Generali 2024-2025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g37cc7aa3cf3_0_14"/>
          <p:cNvSpPr txBox="1"/>
          <p:nvPr/>
        </p:nvSpPr>
        <p:spPr>
          <a:xfrm>
            <a:off x="182875" y="157450"/>
            <a:ext cx="8808600" cy="6225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SCUOLA PRIMARIA  - CLASSI SECONDE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PROVA DI </a:t>
            </a: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ITALIANO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" name="Google Shape;45;g37cc7aa3cf3_0_14" title="Screenshot 2025-09-08 alle 23.25.5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187275"/>
            <a:ext cx="8839204" cy="3331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restituzionedati.invalsi.it/logo32.png" id="51" name="Google Shape;51;g37cc7aa3cf3_0_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" y="475488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g37cc7aa3cf3_0_23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Rilevazioni Nazionali - Grado 2 - Dati Generali 2024-2025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g37cc7aa3cf3_0_23"/>
          <p:cNvSpPr txBox="1"/>
          <p:nvPr/>
        </p:nvSpPr>
        <p:spPr>
          <a:xfrm>
            <a:off x="950550" y="157450"/>
            <a:ext cx="7242900" cy="6225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SCUOLA PRIMARIA  - CLASSI SECONDE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PROVA DI MATEMATICA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" name="Google Shape;54;g37cc7aa3cf3_0_23" title="Screenshot 2025-09-08 alle 23.26.3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48325" y="894850"/>
            <a:ext cx="6247352" cy="4188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restituzionedati.invalsi.it/logo32.png" id="60" name="Google Shape;60;g37cc7aa3cf3_0_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" y="475488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g37cc7aa3cf3_0_32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Rilevazioni Nazionali - Grado 2 - Dati Generali 2024-2025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g37cc7aa3cf3_0_32"/>
          <p:cNvSpPr txBox="1"/>
          <p:nvPr/>
        </p:nvSpPr>
        <p:spPr>
          <a:xfrm>
            <a:off x="182875" y="157450"/>
            <a:ext cx="8808600" cy="6225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SCUOLA PRIMARIA  - CLASSI SECONDE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PROVA DI MATEMATICA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" name="Google Shape;63;g37cc7aa3cf3_0_32" title="Screenshot 2025-09-08 alle 23.27.0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151063"/>
            <a:ext cx="8839204" cy="32326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restituzionedati.invalsi.it/logo32.png" id="69" name="Google Shape;69;g37cc7aa3cf3_0_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" y="475488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g37cc7aa3cf3_0_41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Rilevazioni Nazionali - Grado 2 - Dati Generali 2024-2025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g37cc7aa3cf3_0_41"/>
          <p:cNvSpPr txBox="1"/>
          <p:nvPr/>
        </p:nvSpPr>
        <p:spPr>
          <a:xfrm>
            <a:off x="182875" y="292400"/>
            <a:ext cx="8808600" cy="4875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SCUOLA PRIMARIA  - CLASSI QUINTE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" name="Google Shape;72;g37cc7aa3cf3_0_41" title="Screenshot 2025-09-08 alle 23.32.46.png"/>
          <p:cNvPicPr preferRelativeResize="0"/>
          <p:nvPr/>
        </p:nvPicPr>
        <p:blipFill rotWithShape="1">
          <a:blip r:embed="rId4">
            <a:alphaModFix/>
          </a:blip>
          <a:srcRect b="0" l="0" r="0" t="29922"/>
          <a:stretch/>
        </p:blipFill>
        <p:spPr>
          <a:xfrm>
            <a:off x="182875" y="1447075"/>
            <a:ext cx="8808602" cy="2465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restituzionedati.invalsi.it/logo32.png" id="78" name="Google Shape;78;g37cc7aa3cf3_0_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" y="475488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g37cc7aa3cf3_0_85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Rilevazioni Nazionali - Grado 2 - Dati Generali 2024-2025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g37cc7aa3cf3_0_85"/>
          <p:cNvSpPr txBox="1"/>
          <p:nvPr/>
        </p:nvSpPr>
        <p:spPr>
          <a:xfrm>
            <a:off x="182875" y="292400"/>
            <a:ext cx="8808600" cy="4875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SCUOLA PRIMARIA  - CLASSI QUINTE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1" name="Google Shape;81;g37cc7aa3cf3_0_85" title="Screenshot 2025-09-08 alle 23.33.28.png"/>
          <p:cNvPicPr preferRelativeResize="0"/>
          <p:nvPr/>
        </p:nvPicPr>
        <p:blipFill rotWithShape="1">
          <a:blip r:embed="rId4">
            <a:alphaModFix/>
          </a:blip>
          <a:srcRect b="42801" l="0" r="0" t="0"/>
          <a:stretch/>
        </p:blipFill>
        <p:spPr>
          <a:xfrm>
            <a:off x="728125" y="1412150"/>
            <a:ext cx="7718098" cy="271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restituzionedati.invalsi.it/logo32.png" id="87" name="Google Shape;87;g37cc7aa3cf3_0_9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" y="475488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g37cc7aa3cf3_0_94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Rilevazioni Nazionali - Grado 2 - Dati Generali 2024-2025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g37cc7aa3cf3_0_94"/>
          <p:cNvSpPr txBox="1"/>
          <p:nvPr/>
        </p:nvSpPr>
        <p:spPr>
          <a:xfrm>
            <a:off x="182875" y="292400"/>
            <a:ext cx="8808600" cy="4875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SCUOLA PRIMARIA  - CLASSI QUINTE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" name="Google Shape;90;g37cc7aa3cf3_0_94" title="Screenshot 2025-09-08 alle 23.33.28.png"/>
          <p:cNvPicPr preferRelativeResize="0"/>
          <p:nvPr/>
        </p:nvPicPr>
        <p:blipFill rotWithShape="1">
          <a:blip r:embed="rId4">
            <a:alphaModFix/>
          </a:blip>
          <a:srcRect b="0" l="0" r="0" t="72406"/>
          <a:stretch/>
        </p:blipFill>
        <p:spPr>
          <a:xfrm>
            <a:off x="658600" y="1034025"/>
            <a:ext cx="7857152" cy="1331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g37cc7aa3cf3_0_94" title="Screenshot 2025-09-08 alle 23.38.38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8600" y="2968450"/>
            <a:ext cx="7857152" cy="146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2025-09-08T21:08:19Z</dcterms:created>
  <dc:creator>PptxGenJS</dc:creator>
</cp:coreProperties>
</file>